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ey Green" userId="4d85d55f-6aa9-4370-8e60-6f723401f36b" providerId="ADAL" clId="{EDDBA655-68CD-4747-A5FB-0ABFF8E6D056}"/>
    <pc:docChg chg="modSld">
      <pc:chgData name="Wiley Green" userId="4d85d55f-6aa9-4370-8e60-6f723401f36b" providerId="ADAL" clId="{EDDBA655-68CD-4747-A5FB-0ABFF8E6D056}" dt="2026-06-30T22:36:41.851" v="37" actId="14100"/>
      <pc:docMkLst>
        <pc:docMk/>
      </pc:docMkLst>
      <pc:sldChg chg="addSp modSp mod">
        <pc:chgData name="Wiley Green" userId="4d85d55f-6aa9-4370-8e60-6f723401f36b" providerId="ADAL" clId="{EDDBA655-68CD-4747-A5FB-0ABFF8E6D056}" dt="2026-06-30T22:36:41.851" v="37" actId="14100"/>
        <pc:sldMkLst>
          <pc:docMk/>
          <pc:sldMk cId="501482845" sldId="256"/>
        </pc:sldMkLst>
        <pc:spChg chg="add mod">
          <ac:chgData name="Wiley Green" userId="4d85d55f-6aa9-4370-8e60-6f723401f36b" providerId="ADAL" clId="{EDDBA655-68CD-4747-A5FB-0ABFF8E6D056}" dt="2026-06-30T22:33:47.046" v="3" actId="208"/>
          <ac:spMkLst>
            <pc:docMk/>
            <pc:sldMk cId="501482845" sldId="256"/>
            <ac:spMk id="39" creationId="{82CDBFB7-2362-4DDA-98EC-B2D5FBCA1215}"/>
          </ac:spMkLst>
        </pc:spChg>
        <pc:spChg chg="add mod">
          <ac:chgData name="Wiley Green" userId="4d85d55f-6aa9-4370-8e60-6f723401f36b" providerId="ADAL" clId="{EDDBA655-68CD-4747-A5FB-0ABFF8E6D056}" dt="2026-06-30T22:33:54.539" v="6" actId="14100"/>
          <ac:spMkLst>
            <pc:docMk/>
            <pc:sldMk cId="501482845" sldId="256"/>
            <ac:spMk id="40" creationId="{2533F8C8-FB5D-510C-1287-8EA9BDBC63FF}"/>
          </ac:spMkLst>
        </pc:spChg>
        <pc:picChg chg="add mod">
          <ac:chgData name="Wiley Green" userId="4d85d55f-6aa9-4370-8e60-6f723401f36b" providerId="ADAL" clId="{EDDBA655-68CD-4747-A5FB-0ABFF8E6D056}" dt="2026-06-30T22:35:01.435" v="22" actId="1035"/>
          <ac:picMkLst>
            <pc:docMk/>
            <pc:sldMk cId="501482845" sldId="256"/>
            <ac:picMk id="42" creationId="{D402D871-400E-B0FF-B170-E841336F996D}"/>
          </ac:picMkLst>
        </pc:picChg>
        <pc:picChg chg="add mod">
          <ac:chgData name="Wiley Green" userId="4d85d55f-6aa9-4370-8e60-6f723401f36b" providerId="ADAL" clId="{EDDBA655-68CD-4747-A5FB-0ABFF8E6D056}" dt="2026-06-30T22:35:33.272" v="28" actId="1076"/>
          <ac:picMkLst>
            <pc:docMk/>
            <pc:sldMk cId="501482845" sldId="256"/>
            <ac:picMk id="44" creationId="{B62AC3DB-794A-589A-5D73-564BFA01CF0B}"/>
          </ac:picMkLst>
        </pc:picChg>
        <pc:picChg chg="add mod">
          <ac:chgData name="Wiley Green" userId="4d85d55f-6aa9-4370-8e60-6f723401f36b" providerId="ADAL" clId="{EDDBA655-68CD-4747-A5FB-0ABFF8E6D056}" dt="2026-06-30T22:36:41.851" v="37" actId="14100"/>
          <ac:picMkLst>
            <pc:docMk/>
            <pc:sldMk cId="501482845" sldId="256"/>
            <ac:picMk id="46" creationId="{1E75C3CE-0F2E-68BB-1C5D-81047BE15051}"/>
          </ac:picMkLst>
        </pc:picChg>
        <pc:picChg chg="add mod">
          <ac:chgData name="Wiley Green" userId="4d85d55f-6aa9-4370-8e60-6f723401f36b" providerId="ADAL" clId="{EDDBA655-68CD-4747-A5FB-0ABFF8E6D056}" dt="2026-06-30T22:36:31.383" v="36" actId="1076"/>
          <ac:picMkLst>
            <pc:docMk/>
            <pc:sldMk cId="501482845" sldId="256"/>
            <ac:picMk id="48" creationId="{33323BEA-4928-CA3A-39B4-296C2E4CC61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AB6ED-B74E-EB03-7E64-C363FE9B5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95F2C-937A-0C73-B621-26682DCCE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40F12-5EE0-4EAF-816C-D9D3BF49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6959C-CB52-3859-D27D-124D3C4B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8F4B0-01B7-1901-6003-6BFE238C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5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9B48C-CE38-078A-AB98-643F554C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CB3B0-41D0-7D64-DE6F-8630806FC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E637E-1CD4-667E-2E4D-5D5D1B19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598D-191F-DB79-60C9-9DBFF369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2F586-DF15-6C3B-1B02-3306E9C7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0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00D593-9769-9734-A409-366E88DD3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C3907-C5CB-B5E4-BB00-B2EC5442A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6E212-EF0E-18FA-EA52-4AAE1F758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A2240-7413-D2DB-A79A-2AE2CC98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EEFE0-EF26-7134-1224-73E8F7F95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1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7E903-8927-E81C-14F9-A45956EBF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8B918-D338-C4AA-AAB0-3E212DA8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81D30-A518-FAE6-018F-4151E389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AB6C6-ABD3-F543-0B6D-BFFA85176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9CCDD-C626-E629-F3ED-9D75F80B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80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7E4E8-0443-04F6-B067-567169689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F3939-2474-A13D-0C61-24AD8692E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ADAC1-846C-93FC-2005-FE905543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F50EB-369B-6B38-9627-87089C05C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4E97D-3894-1A1E-75C4-5ABE1D2FF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0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748-1E36-A310-FE49-6C9F8FE3E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B76DD-40EF-0A06-916E-3F7B3C3556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0EA58-1B55-A552-08A9-E0C95E238A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E202E-E05B-ACAB-143E-95CE30278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F7C9F-D3F1-0D83-3906-913ACE48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C2DB3-E0FE-89F5-D9A5-85776654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8D32-536D-E05B-3789-4DF77277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9ED98-95D8-63EC-9AFE-5A067D84A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DD1FA-5FA2-41F1-CE69-BCA8929BB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5514C6-A354-6860-2A94-32C71077B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8E12B1-E4FC-5562-520E-9D7115A3DE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6C8B0F-69A7-0697-AD94-A57C7FA84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9DBFEA-9F16-BC3A-3050-FDC7378D9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D9219-6506-33E3-B20E-4863F748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7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198BC-651E-2BA4-55A8-D7457445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CD9376-4E8A-CF1C-4E35-836E60E8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23844-F35A-75D5-549F-A6B6B258B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12DDC-E6EB-B347-63BD-3BD88E18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5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231CD5-62AF-5F22-E82F-2B2A0EAD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53A644-22BC-0DA0-C6BF-F43C29D2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C2891-613D-7130-4373-FAFFEEEFB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39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E1215-F5AC-1D45-F4B9-B2208B9C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C1D7B-CB8D-C84E-48DD-AE26D1798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715A1-BE4E-4C79-4F3E-466F67081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51E39-E487-C1AA-7032-84088295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CDBC8-DF7D-490F-A1B7-7F2C0772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44826-488E-4FC9-10E7-89FC2F56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1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2D887-2FCB-55D6-DA94-CF11BE064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DBF8A8-C3A6-D6D8-9CEF-8C94DC551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F6A7A3-C438-D0A6-0823-292BAD9E7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DEF97-E3FE-92DF-9A16-A097F27B5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6599A-E2DB-EACC-E6B6-1C13899B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DAC8C-7DFD-7FA8-4AC6-EEA84C00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4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12CE64-AF7C-EAF3-8E1E-F6CDB511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2303-7CAA-AAAF-132F-AFB8F74E3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D7CB-68E1-3FEA-2CB6-D6F936D34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8A7FA3-840F-4938-82FD-4DD508BACA9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6F837-D807-1820-A7D7-80BFC137A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A47F3-571B-C8E0-CFFB-CA88961F7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03502-B050-4246-A35A-5ACC64DF6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8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2D0CB3-9B27-1444-12B0-5D553844A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818" y="0"/>
            <a:ext cx="9198364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F51E50-3EE7-43D2-3FBE-4E02B2A0A421}"/>
              </a:ext>
            </a:extLst>
          </p:cNvPr>
          <p:cNvSpPr/>
          <p:nvPr/>
        </p:nvSpPr>
        <p:spPr>
          <a:xfrm>
            <a:off x="1999398" y="695325"/>
            <a:ext cx="639028" cy="790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95D9D9-C9F2-3764-8AA8-A972A9078B1F}"/>
              </a:ext>
            </a:extLst>
          </p:cNvPr>
          <p:cNvSpPr/>
          <p:nvPr/>
        </p:nvSpPr>
        <p:spPr>
          <a:xfrm>
            <a:off x="1109080" y="834078"/>
            <a:ext cx="639028" cy="84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BE5683-E5B6-8452-89BA-E138F801CBA6}"/>
              </a:ext>
            </a:extLst>
          </p:cNvPr>
          <p:cNvSpPr/>
          <p:nvPr/>
        </p:nvSpPr>
        <p:spPr>
          <a:xfrm>
            <a:off x="1084059" y="1678676"/>
            <a:ext cx="639028" cy="84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21F5C0-A44E-E157-80EB-57C3BD086D71}"/>
              </a:ext>
            </a:extLst>
          </p:cNvPr>
          <p:cNvSpPr/>
          <p:nvPr/>
        </p:nvSpPr>
        <p:spPr>
          <a:xfrm>
            <a:off x="1076211" y="2579142"/>
            <a:ext cx="639028" cy="84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E83BB0-8F04-7236-1020-06AF2954F76E}"/>
              </a:ext>
            </a:extLst>
          </p:cNvPr>
          <p:cNvSpPr/>
          <p:nvPr/>
        </p:nvSpPr>
        <p:spPr>
          <a:xfrm>
            <a:off x="1076211" y="2973507"/>
            <a:ext cx="639028" cy="84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F4E7D8-CFA2-B982-9B29-C10777337284}"/>
              </a:ext>
            </a:extLst>
          </p:cNvPr>
          <p:cNvSpPr/>
          <p:nvPr/>
        </p:nvSpPr>
        <p:spPr>
          <a:xfrm>
            <a:off x="1948218" y="2746613"/>
            <a:ext cx="407158" cy="5222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4AC74-5EAC-A7A8-B701-0D2E416535D5}"/>
              </a:ext>
            </a:extLst>
          </p:cNvPr>
          <p:cNvSpPr/>
          <p:nvPr/>
        </p:nvSpPr>
        <p:spPr>
          <a:xfrm>
            <a:off x="1911754" y="2744798"/>
            <a:ext cx="407158" cy="2287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55AA42-23E4-7633-6102-C2EAB6036315}"/>
              </a:ext>
            </a:extLst>
          </p:cNvPr>
          <p:cNvSpPr/>
          <p:nvPr/>
        </p:nvSpPr>
        <p:spPr>
          <a:xfrm rot="5400000">
            <a:off x="2019210" y="2665276"/>
            <a:ext cx="407158" cy="2651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28017C-F87E-AED6-DABB-E3743A4A6257}"/>
              </a:ext>
            </a:extLst>
          </p:cNvPr>
          <p:cNvSpPr/>
          <p:nvPr/>
        </p:nvSpPr>
        <p:spPr>
          <a:xfrm rot="5400000">
            <a:off x="1957353" y="2099517"/>
            <a:ext cx="481010" cy="315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33D4A1-D7D8-C813-B782-71471DBBAA5B}"/>
              </a:ext>
            </a:extLst>
          </p:cNvPr>
          <p:cNvSpPr/>
          <p:nvPr/>
        </p:nvSpPr>
        <p:spPr>
          <a:xfrm rot="5400000">
            <a:off x="1960196" y="2089208"/>
            <a:ext cx="160288" cy="315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9EF35A-B800-7AA7-3A70-7248D951DFCE}"/>
              </a:ext>
            </a:extLst>
          </p:cNvPr>
          <p:cNvSpPr/>
          <p:nvPr/>
        </p:nvSpPr>
        <p:spPr>
          <a:xfrm rot="5400000">
            <a:off x="2055702" y="1928013"/>
            <a:ext cx="160288" cy="315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3EF78-1E4A-46FC-C730-600AED5C1D7D}"/>
              </a:ext>
            </a:extLst>
          </p:cNvPr>
          <p:cNvSpPr/>
          <p:nvPr/>
        </p:nvSpPr>
        <p:spPr>
          <a:xfrm rot="5400000">
            <a:off x="1937866" y="1491134"/>
            <a:ext cx="335740" cy="499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72C82E-8B96-B8C1-39C4-F9FB487AFA98}"/>
              </a:ext>
            </a:extLst>
          </p:cNvPr>
          <p:cNvSpPr/>
          <p:nvPr/>
        </p:nvSpPr>
        <p:spPr>
          <a:xfrm rot="5400000">
            <a:off x="2427064" y="1563769"/>
            <a:ext cx="481010" cy="499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B49912-AF19-F819-073E-00EC9AA695D1}"/>
              </a:ext>
            </a:extLst>
          </p:cNvPr>
          <p:cNvSpPr/>
          <p:nvPr/>
        </p:nvSpPr>
        <p:spPr>
          <a:xfrm rot="5400000">
            <a:off x="2739257" y="1429036"/>
            <a:ext cx="481010" cy="499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914539-01AB-99AD-989D-60EABFBEE71B}"/>
              </a:ext>
            </a:extLst>
          </p:cNvPr>
          <p:cNvSpPr/>
          <p:nvPr/>
        </p:nvSpPr>
        <p:spPr>
          <a:xfrm rot="5400000">
            <a:off x="2926344" y="1563769"/>
            <a:ext cx="481010" cy="499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D899DA-1883-1D0E-554E-64EBCF37EFF9}"/>
              </a:ext>
            </a:extLst>
          </p:cNvPr>
          <p:cNvSpPr/>
          <p:nvPr/>
        </p:nvSpPr>
        <p:spPr>
          <a:xfrm rot="5400000">
            <a:off x="2345013" y="2261563"/>
            <a:ext cx="784860" cy="639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C3CEAD-D643-E684-0A65-5FF8857BFE28}"/>
              </a:ext>
            </a:extLst>
          </p:cNvPr>
          <p:cNvSpPr/>
          <p:nvPr/>
        </p:nvSpPr>
        <p:spPr>
          <a:xfrm rot="5400000">
            <a:off x="4124145" y="1468409"/>
            <a:ext cx="601130" cy="39521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E39034-5F52-82A4-F266-7AB74F7C6504}"/>
              </a:ext>
            </a:extLst>
          </p:cNvPr>
          <p:cNvSpPr/>
          <p:nvPr/>
        </p:nvSpPr>
        <p:spPr>
          <a:xfrm rot="5400000">
            <a:off x="1759367" y="3488061"/>
            <a:ext cx="784860" cy="639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4FC11-77B8-ABA7-AA55-D7715988BFA6}"/>
              </a:ext>
            </a:extLst>
          </p:cNvPr>
          <p:cNvSpPr/>
          <p:nvPr/>
        </p:nvSpPr>
        <p:spPr>
          <a:xfrm rot="5400000">
            <a:off x="2911293" y="2849148"/>
            <a:ext cx="120843" cy="639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3F82867-2E5B-25CB-E56D-AC7FD749204A}"/>
              </a:ext>
            </a:extLst>
          </p:cNvPr>
          <p:cNvSpPr/>
          <p:nvPr/>
        </p:nvSpPr>
        <p:spPr>
          <a:xfrm rot="5400000">
            <a:off x="2483192" y="2096671"/>
            <a:ext cx="120843" cy="64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184911-1CDD-AA0A-99D4-B91F15F10E3C}"/>
              </a:ext>
            </a:extLst>
          </p:cNvPr>
          <p:cNvSpPr/>
          <p:nvPr/>
        </p:nvSpPr>
        <p:spPr>
          <a:xfrm rot="5400000">
            <a:off x="2171627" y="1895986"/>
            <a:ext cx="5505762" cy="2342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B9D55F-4017-1CCF-25A9-EC7DE66782B9}"/>
              </a:ext>
            </a:extLst>
          </p:cNvPr>
          <p:cNvSpPr/>
          <p:nvPr/>
        </p:nvSpPr>
        <p:spPr>
          <a:xfrm rot="5400000">
            <a:off x="4079016" y="5467101"/>
            <a:ext cx="510213" cy="777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E2F1F0-DAB0-0CB7-7FE5-5A97963C7ECE}"/>
              </a:ext>
            </a:extLst>
          </p:cNvPr>
          <p:cNvSpPr/>
          <p:nvPr/>
        </p:nvSpPr>
        <p:spPr>
          <a:xfrm rot="5400000">
            <a:off x="8539988" y="4698187"/>
            <a:ext cx="273745" cy="777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C25D2E-3207-4BFB-15BB-D478D95B277B}"/>
              </a:ext>
            </a:extLst>
          </p:cNvPr>
          <p:cNvSpPr/>
          <p:nvPr/>
        </p:nvSpPr>
        <p:spPr>
          <a:xfrm rot="5400000">
            <a:off x="8357411" y="5172904"/>
            <a:ext cx="373883" cy="777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33B94B-B754-EE74-0381-78F35849545E}"/>
              </a:ext>
            </a:extLst>
          </p:cNvPr>
          <p:cNvSpPr/>
          <p:nvPr/>
        </p:nvSpPr>
        <p:spPr>
          <a:xfrm rot="5400000">
            <a:off x="8262870" y="6279899"/>
            <a:ext cx="662220" cy="111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682945-709D-2381-3552-5C7DC12CEE1E}"/>
              </a:ext>
            </a:extLst>
          </p:cNvPr>
          <p:cNvSpPr/>
          <p:nvPr/>
        </p:nvSpPr>
        <p:spPr>
          <a:xfrm rot="5400000">
            <a:off x="5754374" y="5659799"/>
            <a:ext cx="1530279" cy="1112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8B6D118-CC1F-3E94-212C-84E63FE40AF1}"/>
              </a:ext>
            </a:extLst>
          </p:cNvPr>
          <p:cNvSpPr/>
          <p:nvPr/>
        </p:nvSpPr>
        <p:spPr>
          <a:xfrm rot="5400000">
            <a:off x="8175118" y="4441537"/>
            <a:ext cx="865000" cy="83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56899E7-96A6-E595-1410-A1B9668D544C}"/>
              </a:ext>
            </a:extLst>
          </p:cNvPr>
          <p:cNvSpPr/>
          <p:nvPr/>
        </p:nvSpPr>
        <p:spPr>
          <a:xfrm rot="5400000">
            <a:off x="7702080" y="2887515"/>
            <a:ext cx="1956710" cy="214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F3F78A-23D2-7999-23A3-E2CF839AE4ED}"/>
              </a:ext>
            </a:extLst>
          </p:cNvPr>
          <p:cNvSpPr/>
          <p:nvPr/>
        </p:nvSpPr>
        <p:spPr>
          <a:xfrm rot="5400000">
            <a:off x="7862736" y="964271"/>
            <a:ext cx="1573697" cy="313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8C4AFDB-EFB9-CE5B-AEF5-7DE16AB58F46}"/>
              </a:ext>
            </a:extLst>
          </p:cNvPr>
          <p:cNvSpPr/>
          <p:nvPr/>
        </p:nvSpPr>
        <p:spPr>
          <a:xfrm rot="5400000">
            <a:off x="8691215" y="2255006"/>
            <a:ext cx="314778" cy="2790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606CE46-DEF5-7F9A-B199-18DA7968D1E0}"/>
              </a:ext>
            </a:extLst>
          </p:cNvPr>
          <p:cNvSpPr/>
          <p:nvPr/>
        </p:nvSpPr>
        <p:spPr>
          <a:xfrm rot="5400000">
            <a:off x="6941854" y="3221752"/>
            <a:ext cx="69115" cy="802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2CDBFB7-2362-4DDA-98EC-B2D5FBCA1215}"/>
              </a:ext>
            </a:extLst>
          </p:cNvPr>
          <p:cNvSpPr/>
          <p:nvPr/>
        </p:nvSpPr>
        <p:spPr>
          <a:xfrm>
            <a:off x="1748108" y="3415145"/>
            <a:ext cx="1019754" cy="174106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33F8C8-FB5D-510C-1287-8EA9BDBC63FF}"/>
              </a:ext>
            </a:extLst>
          </p:cNvPr>
          <p:cNvSpPr/>
          <p:nvPr/>
        </p:nvSpPr>
        <p:spPr>
          <a:xfrm>
            <a:off x="1743056" y="5156206"/>
            <a:ext cx="1019754" cy="73154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402D871-400E-B0FF-B170-E841336F9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2506086" y="3391111"/>
            <a:ext cx="289461" cy="35901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62AC3DB-794A-589A-5D73-564BFA01C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533708" y="5561013"/>
            <a:ext cx="267723" cy="35502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E75C3CE-0F2E-68BB-1C5D-81047BE15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812" y="5333776"/>
            <a:ext cx="625949" cy="19766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3323BEA-4928-CA3A-39B4-296C2E4CC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1462" y="4199545"/>
            <a:ext cx="407158" cy="17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82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1587E98397F943BA6D774CA33DFEB3" ma:contentTypeVersion="13" ma:contentTypeDescription="Create a new document." ma:contentTypeScope="" ma:versionID="81dc6795d74a90b4f01c5cab2e108fb0">
  <xsd:schema xmlns:xsd="http://www.w3.org/2001/XMLSchema" xmlns:xs="http://www.w3.org/2001/XMLSchema" xmlns:p="http://schemas.microsoft.com/office/2006/metadata/properties" xmlns:ns2="54555485-a2e2-4c51-8b50-21777dd718fb" xmlns:ns3="39e907e2-7b97-453f-a1e5-9b61ddb0307b" targetNamespace="http://schemas.microsoft.com/office/2006/metadata/properties" ma:root="true" ma:fieldsID="ef5379499280f8384205397d6ecd1b5d" ns2:_="" ns3:_="">
    <xsd:import namespace="54555485-a2e2-4c51-8b50-21777dd718fb"/>
    <xsd:import namespace="39e907e2-7b97-453f-a1e5-9b61ddb030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555485-a2e2-4c51-8b50-21777dd718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ad8085f-6e38-49ca-8bd1-3feec4136e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907e2-7b97-453f-a1e5-9b61ddb0307b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6ce8a40-c1da-4eed-8593-256abf8b7aaa}" ma:internalName="TaxCatchAll" ma:showField="CatchAllData" ma:web="39e907e2-7b97-453f-a1e5-9b61ddb030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e907e2-7b97-453f-a1e5-9b61ddb0307b" xsi:nil="true"/>
    <lcf76f155ced4ddcb4097134ff3c332f xmlns="54555485-a2e2-4c51-8b50-21777dd718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C13457-AE78-4960-83DA-BA31B325E85B}"/>
</file>

<file path=customXml/itemProps2.xml><?xml version="1.0" encoding="utf-8"?>
<ds:datastoreItem xmlns:ds="http://schemas.openxmlformats.org/officeDocument/2006/customXml" ds:itemID="{8458E4AB-D3E4-4D84-8112-826FBB129EC3}"/>
</file>

<file path=customXml/itemProps3.xml><?xml version="1.0" encoding="utf-8"?>
<ds:datastoreItem xmlns:ds="http://schemas.openxmlformats.org/officeDocument/2006/customXml" ds:itemID="{0990CFE0-6954-458C-9553-F81FD4A3C7EF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Wiley Green</dc:creator>
  <cp:lastModifiedBy>Wiley Green</cp:lastModifiedBy>
  <cp:revision>1</cp:revision>
  <dcterms:created xsi:type="dcterms:W3CDTF">2026-06-30T22:25:47Z</dcterms:created>
  <dcterms:modified xsi:type="dcterms:W3CDTF">2026-06-30T22:36:47Z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0x010100AD1587E98397F943BA6D774CA33DFEB3</vt:lpwstr>
  </property>
</Properties>
</file>